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0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D94ED-50BD-4EA9-8878-22456061F4EB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8242-7599-4AA9-B95F-E97D34DEA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626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D94ED-50BD-4EA9-8878-22456061F4EB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8242-7599-4AA9-B95F-E97D34DEA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464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D94ED-50BD-4EA9-8878-22456061F4EB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8242-7599-4AA9-B95F-E97D34DEA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33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D94ED-50BD-4EA9-8878-22456061F4EB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8242-7599-4AA9-B95F-E97D34DEA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172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D94ED-50BD-4EA9-8878-22456061F4EB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8242-7599-4AA9-B95F-E97D34DEA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490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D94ED-50BD-4EA9-8878-22456061F4EB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8242-7599-4AA9-B95F-E97D34DEA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458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D94ED-50BD-4EA9-8878-22456061F4EB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8242-7599-4AA9-B95F-E97D34DEA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62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D94ED-50BD-4EA9-8878-22456061F4EB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8242-7599-4AA9-B95F-E97D34DEA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55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D94ED-50BD-4EA9-8878-22456061F4EB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8242-7599-4AA9-B95F-E97D34DEA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146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D94ED-50BD-4EA9-8878-22456061F4EB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8242-7599-4AA9-B95F-E97D34DEA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554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D94ED-50BD-4EA9-8878-22456061F4EB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8242-7599-4AA9-B95F-E97D34DEA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318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D94ED-50BD-4EA9-8878-22456061F4EB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98242-7599-4AA9-B95F-E97D34DEA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91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282575"/>
            <a:ext cx="8218487" cy="629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517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7339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Unknown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Batsukh Tumurtulga</dc:creator>
  <cp:lastModifiedBy>Batsukh Tumurtulga</cp:lastModifiedBy>
  <cp:revision>4</cp:revision>
  <dcterms:created xsi:type="dcterms:W3CDTF">2013-09-05T00:44:50Z</dcterms:created>
  <dcterms:modified xsi:type="dcterms:W3CDTF">2013-09-10T03:04:36Z</dcterms:modified>
</cp:coreProperties>
</file>